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2" d="100"/>
          <a:sy n="52" d="100"/>
        </p:scale>
        <p:origin x="-11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B4C46E0-DF3E-4DA0-9371-7772D161A0B8}" type="datetimeFigureOut">
              <a:rPr lang="en-US" smtClean="0"/>
              <a:pPr/>
              <a:t>12/14/2010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C1F64F0-ADD3-45D0-938F-D4B99E98B0A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2B4C46E0-DF3E-4DA0-9371-7772D161A0B8}" type="datetimeFigureOut">
              <a:rPr lang="en-US" smtClean="0"/>
              <a:pPr/>
              <a:t>12/14/2010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C1F64F0-ADD3-45D0-938F-D4B99E98B0A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B4C46E0-DF3E-4DA0-9371-7772D161A0B8}" type="datetimeFigureOut">
              <a:rPr lang="en-US" smtClean="0"/>
              <a:pPr/>
              <a:t>12/14/2010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C1F64F0-ADD3-45D0-938F-D4B99E98B0AC}"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2B4C46E0-DF3E-4DA0-9371-7772D161A0B8}" type="datetimeFigureOut">
              <a:rPr lang="en-US" smtClean="0"/>
              <a:pPr/>
              <a:t>12/14/2010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1F64F0-ADD3-45D0-938F-D4B99E98B0A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2B4C46E0-DF3E-4DA0-9371-7772D161A0B8}" type="datetimeFigureOut">
              <a:rPr lang="en-US" smtClean="0"/>
              <a:pPr/>
              <a:t>12/14/2010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C1F64F0-ADD3-45D0-938F-D4B99E98B0AC}"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B4C46E0-DF3E-4DA0-9371-7772D161A0B8}" type="datetimeFigureOut">
              <a:rPr lang="en-US" smtClean="0"/>
              <a:pPr/>
              <a:t>12/14/2010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C1F64F0-ADD3-45D0-938F-D4B99E98B0A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 to Prevent Bullying:</a:t>
            </a:r>
            <a:endParaRPr lang="en-US" dirty="0"/>
          </a:p>
        </p:txBody>
      </p:sp>
      <p:sp>
        <p:nvSpPr>
          <p:cNvPr id="3" name="Content Placeholder 2"/>
          <p:cNvSpPr>
            <a:spLocks noGrp="1"/>
          </p:cNvSpPr>
          <p:nvPr>
            <p:ph idx="1"/>
          </p:nvPr>
        </p:nvSpPr>
        <p:spPr/>
        <p:txBody>
          <a:bodyPr/>
          <a:lstStyle/>
          <a:p>
            <a:r>
              <a:rPr lang="en-US" dirty="0" smtClean="0"/>
              <a:t>Jason tells the basketball coach, Mr. Johnson, that his players are bullying him.  Mr. Johnson holds a team meeting to confront the players with this issue.  He tells his players that next time there will be severe consequences including being suspended from the team.  Mr. Johnson tells Jason to make sure that he reports any more incidents to him.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Bullying</a:t>
            </a:r>
            <a:endParaRPr lang="en-US" dirty="0"/>
          </a:p>
        </p:txBody>
      </p:sp>
      <p:sp>
        <p:nvSpPr>
          <p:cNvPr id="3" name="Content Placeholder 2"/>
          <p:cNvSpPr>
            <a:spLocks noGrp="1"/>
          </p:cNvSpPr>
          <p:nvPr>
            <p:ph idx="1"/>
          </p:nvPr>
        </p:nvSpPr>
        <p:spPr/>
        <p:txBody>
          <a:bodyPr/>
          <a:lstStyle/>
          <a:p>
            <a:r>
              <a:rPr lang="en-US" dirty="0" smtClean="0"/>
              <a:t>Bullying is a growing problem in teens today</a:t>
            </a:r>
          </a:p>
          <a:p>
            <a:r>
              <a:rPr lang="en-US" dirty="0" smtClean="0"/>
              <a:t>You know what bullying is but you have to do something about it</a:t>
            </a:r>
          </a:p>
          <a:p>
            <a:r>
              <a:rPr lang="en-US" dirty="0" smtClean="0"/>
              <a:t>YOU MUST REPORT BULLYING</a:t>
            </a:r>
          </a:p>
          <a:p>
            <a:r>
              <a:rPr lang="en-US" dirty="0" smtClean="0"/>
              <a:t>Bullying has to be reported before something can be done about it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REPORT IT!</a:t>
            </a:r>
            <a:endParaRPr lang="en-US" dirty="0"/>
          </a:p>
        </p:txBody>
      </p:sp>
      <p:sp>
        <p:nvSpPr>
          <p:cNvPr id="3" name="Content Placeholder 2"/>
          <p:cNvSpPr>
            <a:spLocks noGrp="1"/>
          </p:cNvSpPr>
          <p:nvPr>
            <p:ph idx="1"/>
          </p:nvPr>
        </p:nvSpPr>
        <p:spPr/>
        <p:txBody>
          <a:bodyPr/>
          <a:lstStyle/>
          <a:p>
            <a:r>
              <a:rPr lang="en-US" dirty="0" smtClean="0"/>
              <a:t>People all over witness bullying</a:t>
            </a:r>
          </a:p>
          <a:p>
            <a:r>
              <a:rPr lang="en-US" dirty="0" smtClean="0"/>
              <a:t>We know what is going on</a:t>
            </a:r>
          </a:p>
          <a:p>
            <a:r>
              <a:rPr lang="en-US" dirty="0" smtClean="0"/>
              <a:t>Report bullying to get help</a:t>
            </a:r>
          </a:p>
          <a:p>
            <a:r>
              <a:rPr lang="en-US" dirty="0" smtClean="0"/>
              <a:t>You need help to stop bullying</a:t>
            </a:r>
          </a:p>
          <a:p>
            <a:r>
              <a:rPr lang="en-US" dirty="0" smtClean="0"/>
              <a:t>It may not be you this time but…</a:t>
            </a:r>
          </a:p>
          <a:p>
            <a:pPr lvl="1"/>
            <a:r>
              <a:rPr lang="en-US" dirty="0" smtClean="0"/>
              <a:t>What about next time?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 Someone</a:t>
            </a:r>
            <a:endParaRPr lang="en-US" dirty="0"/>
          </a:p>
        </p:txBody>
      </p:sp>
      <p:sp>
        <p:nvSpPr>
          <p:cNvPr id="3" name="Content Placeholder 2"/>
          <p:cNvSpPr>
            <a:spLocks noGrp="1"/>
          </p:cNvSpPr>
          <p:nvPr>
            <p:ph idx="1"/>
          </p:nvPr>
        </p:nvSpPr>
        <p:spPr/>
        <p:txBody>
          <a:bodyPr>
            <a:normAutofit/>
          </a:bodyPr>
          <a:lstStyle/>
          <a:p>
            <a:r>
              <a:rPr lang="en-US" dirty="0" smtClean="0"/>
              <a:t>The easiest way to report bullying is to tell someone about it</a:t>
            </a:r>
          </a:p>
          <a:p>
            <a:r>
              <a:rPr lang="en-US" dirty="0" smtClean="0"/>
              <a:t>Tell a</a:t>
            </a:r>
          </a:p>
          <a:p>
            <a:pPr lvl="1"/>
            <a:r>
              <a:rPr lang="en-US" dirty="0" smtClean="0"/>
              <a:t>Teacher</a:t>
            </a:r>
          </a:p>
          <a:p>
            <a:pPr lvl="1"/>
            <a:r>
              <a:rPr lang="en-US" dirty="0" smtClean="0"/>
              <a:t>Counselor</a:t>
            </a:r>
          </a:p>
          <a:p>
            <a:pPr lvl="1"/>
            <a:r>
              <a:rPr lang="en-US" dirty="0" smtClean="0"/>
              <a:t>Principal</a:t>
            </a:r>
          </a:p>
          <a:p>
            <a:pPr lvl="1"/>
            <a:r>
              <a:rPr lang="en-US" dirty="0" smtClean="0"/>
              <a:t>Sibling</a:t>
            </a:r>
          </a:p>
          <a:p>
            <a:pPr lvl="1"/>
            <a:r>
              <a:rPr lang="en-US" dirty="0" smtClean="0"/>
              <a:t>Parent</a:t>
            </a:r>
          </a:p>
          <a:p>
            <a:pPr lvl="1"/>
            <a:r>
              <a:rPr lang="en-US" dirty="0" smtClean="0"/>
              <a:t>Friend!</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Helping Out</a:t>
            </a:r>
            <a:endParaRPr lang="en-US" dirty="0"/>
          </a:p>
        </p:txBody>
      </p:sp>
      <p:sp>
        <p:nvSpPr>
          <p:cNvPr id="3" name="Content Placeholder 2"/>
          <p:cNvSpPr>
            <a:spLocks noGrp="1"/>
          </p:cNvSpPr>
          <p:nvPr>
            <p:ph idx="1"/>
          </p:nvPr>
        </p:nvSpPr>
        <p:spPr/>
        <p:txBody>
          <a:bodyPr/>
          <a:lstStyle/>
          <a:p>
            <a:r>
              <a:rPr lang="en-US" dirty="0" smtClean="0"/>
              <a:t>Telling another person about bullying will make a difference even if it doesn’t directly affect you</a:t>
            </a:r>
          </a:p>
          <a:p>
            <a:r>
              <a:rPr lang="en-US" dirty="0" smtClean="0"/>
              <a:t>By telling someone action can be taken and bullying prevented</a:t>
            </a:r>
          </a:p>
          <a:p>
            <a:r>
              <a:rPr lang="en-US" dirty="0" smtClean="0"/>
              <a:t>Reporting bullying must come first!</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Tell</a:t>
            </a:r>
            <a:endParaRPr lang="en-US" dirty="0"/>
          </a:p>
        </p:txBody>
      </p:sp>
      <p:sp>
        <p:nvSpPr>
          <p:cNvPr id="3" name="Content Placeholder 2"/>
          <p:cNvSpPr>
            <a:spLocks noGrp="1"/>
          </p:cNvSpPr>
          <p:nvPr>
            <p:ph idx="1"/>
          </p:nvPr>
        </p:nvSpPr>
        <p:spPr/>
        <p:txBody>
          <a:bodyPr/>
          <a:lstStyle/>
          <a:p>
            <a:r>
              <a:rPr lang="en-US" dirty="0" smtClean="0"/>
              <a:t>All of the time people see bullying take place and watch</a:t>
            </a:r>
          </a:p>
          <a:p>
            <a:r>
              <a:rPr lang="en-US" dirty="0" smtClean="0"/>
              <a:t>They don’t do anything</a:t>
            </a:r>
          </a:p>
          <a:p>
            <a:r>
              <a:rPr lang="en-US" dirty="0" smtClean="0"/>
              <a:t>Aren’t they just as bad as the bully?</a:t>
            </a:r>
          </a:p>
          <a:p>
            <a:r>
              <a:rPr lang="en-US" dirty="0" smtClean="0"/>
              <a:t>Are you?</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RAP Box</a:t>
            </a:r>
            <a:endParaRPr lang="en-US" dirty="0"/>
          </a:p>
        </p:txBody>
      </p:sp>
      <p:sp>
        <p:nvSpPr>
          <p:cNvPr id="3" name="Content Placeholder 2"/>
          <p:cNvSpPr>
            <a:spLocks noGrp="1"/>
          </p:cNvSpPr>
          <p:nvPr>
            <p:ph idx="1"/>
          </p:nvPr>
        </p:nvSpPr>
        <p:spPr/>
        <p:txBody>
          <a:bodyPr/>
          <a:lstStyle/>
          <a:p>
            <a:r>
              <a:rPr lang="en-US" dirty="0" smtClean="0"/>
              <a:t>RAP = Riverside Assistance Program</a:t>
            </a:r>
          </a:p>
          <a:p>
            <a:r>
              <a:rPr lang="en-US" dirty="0" smtClean="0"/>
              <a:t>The RAP box is an anonymous way to report bullying</a:t>
            </a:r>
          </a:p>
          <a:p>
            <a:r>
              <a:rPr lang="en-US" dirty="0" smtClean="0"/>
              <a:t>Located in the nurse’s office</a:t>
            </a:r>
          </a:p>
          <a:p>
            <a:pPr lvl="1"/>
            <a:r>
              <a:rPr lang="en-US" dirty="0" smtClean="0"/>
              <a:t>Put a slip in the RAP box with any kind of incident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ATTENTION BULLIES</a:t>
            </a:r>
            <a:endParaRPr lang="en-US" dirty="0"/>
          </a:p>
        </p:txBody>
      </p:sp>
      <p:sp>
        <p:nvSpPr>
          <p:cNvPr id="3" name="Content Placeholder 2"/>
          <p:cNvSpPr>
            <a:spLocks noGrp="1"/>
          </p:cNvSpPr>
          <p:nvPr>
            <p:ph idx="1"/>
          </p:nvPr>
        </p:nvSpPr>
        <p:spPr/>
        <p:txBody>
          <a:bodyPr/>
          <a:lstStyle/>
          <a:p>
            <a:r>
              <a:rPr lang="en-US" dirty="0" smtClean="0"/>
              <a:t>Who is a bully?</a:t>
            </a:r>
          </a:p>
          <a:p>
            <a:r>
              <a:rPr lang="en-US" dirty="0" smtClean="0"/>
              <a:t>Are you?</a:t>
            </a:r>
          </a:p>
          <a:p>
            <a:r>
              <a:rPr lang="en-US" dirty="0" smtClean="0"/>
              <a:t>If you are a bully you better stop or you will get caught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Bullying:</a:t>
            </a:r>
            <a:endParaRPr lang="en-US" dirty="0"/>
          </a:p>
        </p:txBody>
      </p:sp>
      <p:sp>
        <p:nvSpPr>
          <p:cNvPr id="3" name="Content Placeholder 2"/>
          <p:cNvSpPr>
            <a:spLocks noGrp="1"/>
          </p:cNvSpPr>
          <p:nvPr>
            <p:ph idx="1"/>
          </p:nvPr>
        </p:nvSpPr>
        <p:spPr/>
        <p:txBody>
          <a:bodyPr/>
          <a:lstStyle/>
          <a:p>
            <a:r>
              <a:rPr lang="en-US" dirty="0" smtClean="0"/>
              <a:t>Jason got cut from the high school basketball team.  Everyday the team members make fun of him for being one of the few kids to get cut.</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Custom 1">
      <a:dk1>
        <a:srgbClr val="FF0000"/>
      </a:dk1>
      <a:lt1>
        <a:srgbClr val="000000"/>
      </a:lt1>
      <a:dk2>
        <a:srgbClr val="FF0000"/>
      </a:dk2>
      <a:lt2>
        <a:srgbClr val="000000"/>
      </a:lt2>
      <a:accent1>
        <a:srgbClr val="FF0000"/>
      </a:accent1>
      <a:accent2>
        <a:srgbClr val="CCB400"/>
      </a:accent2>
      <a:accent3>
        <a:srgbClr val="7F0000"/>
      </a:accent3>
      <a:accent4>
        <a:srgbClr val="8C7B70"/>
      </a:accent4>
      <a:accent5>
        <a:srgbClr val="8FB08C"/>
      </a:accent5>
      <a:accent6>
        <a:srgbClr val="7F0000"/>
      </a:accent6>
      <a:hlink>
        <a:srgbClr val="00A3D6"/>
      </a:hlink>
      <a:folHlink>
        <a:srgbClr val="694F07"/>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48</TotalTime>
  <Words>325</Words>
  <Application>Microsoft Office PowerPoint</Application>
  <PresentationFormat>On-screen Show (4:3)</PresentationFormat>
  <Paragraphs>43</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Opulent</vt:lpstr>
      <vt:lpstr>Slide 1</vt:lpstr>
      <vt:lpstr>Bullying</vt:lpstr>
      <vt:lpstr>REPORT IT!</vt:lpstr>
      <vt:lpstr>Tell Someone</vt:lpstr>
      <vt:lpstr>Helping Out</vt:lpstr>
      <vt:lpstr>Tell</vt:lpstr>
      <vt:lpstr>RAP Box</vt:lpstr>
      <vt:lpstr>ATTENTION BULLIES</vt:lpstr>
      <vt:lpstr>Example of Bullying:</vt:lpstr>
      <vt:lpstr>Method to Prevent Bullying: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lucmat14</dc:creator>
  <cp:lastModifiedBy>lucmat14</cp:lastModifiedBy>
  <cp:revision>11</cp:revision>
  <dcterms:created xsi:type="dcterms:W3CDTF">2010-12-07T15:40:00Z</dcterms:created>
  <dcterms:modified xsi:type="dcterms:W3CDTF">2010-12-14T16:52:16Z</dcterms:modified>
</cp:coreProperties>
</file>